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99"/>
    <a:srgbClr val="9900FF"/>
    <a:srgbClr val="FF9900"/>
    <a:srgbClr val="99FF33"/>
    <a:srgbClr val="FFFF00"/>
    <a:srgbClr val="FF99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82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C91F-45BF-4EFC-BA56-330D608D9EFB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D333-7AA8-45B1-A818-872EFFD9A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5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6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7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8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image" Target="../media/image5.png"/><Relationship Id="rId21" Type="http://schemas.openxmlformats.org/officeDocument/2006/relationships/slide" Target="slide8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image" Target="../media/image3.jpeg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1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10.xml"/><Relationship Id="rId10" Type="http://schemas.openxmlformats.org/officeDocument/2006/relationships/image" Target="../media/image12.jpeg"/><Relationship Id="rId19" Type="http://schemas.openxmlformats.org/officeDocument/2006/relationships/slide" Target="slide6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9.xml"/><Relationship Id="rId27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ru.yandex.net/i?id=5a3bc85298e9ccffb4ba9d9ee5277d9d&amp;n=33&amp;h=215&amp;w=324" TargetMode="External"/><Relationship Id="rId13" Type="http://schemas.openxmlformats.org/officeDocument/2006/relationships/hyperlink" Target="http://www.ryanphotographic.com/images/JPEGS/Asterodon%20miliaris%20Orange%20biscuit%20star.jpg" TargetMode="External"/><Relationship Id="rId18" Type="http://schemas.openxmlformats.org/officeDocument/2006/relationships/hyperlink" Target="https://im1-tub-ru.yandex.net/i?id=ee8435bbebfbbf9a7a05b271f48dc8b3&amp;n=33&amp;h=215&amp;w=247" TargetMode="External"/><Relationship Id="rId3" Type="http://schemas.openxmlformats.org/officeDocument/2006/relationships/hyperlink" Target="http://data8.gallery.ru/albums/gallery/137191-1725a-15834407-m750x740.jpg" TargetMode="External"/><Relationship Id="rId7" Type="http://schemas.openxmlformats.org/officeDocument/2006/relationships/hyperlink" Target="http://ykonline.yksd.com/distanceedcourses/Courses/Biology/lessons/SecondQuarterLessons/Chapter6/6-3/images/crab.jpg" TargetMode="External"/><Relationship Id="rId12" Type="http://schemas.openxmlformats.org/officeDocument/2006/relationships/hyperlink" Target="http://pranks.trendolizer.com/images/913005.jpg" TargetMode="External"/><Relationship Id="rId17" Type="http://schemas.openxmlformats.org/officeDocument/2006/relationships/hyperlink" Target="http://www.dezinfo.net/images3/image/08.2010/smwh/1006.jpg" TargetMode="External"/><Relationship Id="rId2" Type="http://schemas.openxmlformats.org/officeDocument/2006/relationships/image" Target="../media/image29.jpeg"/><Relationship Id="rId16" Type="http://schemas.openxmlformats.org/officeDocument/2006/relationships/hyperlink" Target="https://upload.wikimedia.org/wikipedia/commons/thumb/0/01/Sea_Urchin_in_Shedd_Aquarium_(Chicago,_IL)_28Nov07.JPG/1280px-Sea_Urchin_in_Shedd_Aquarium_(Chicago,_IL)_28Nov07.JPG" TargetMode="Externa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st-pesnya.ru/uploads/images/a/k/u/akula.jpg" TargetMode="External"/><Relationship Id="rId11" Type="http://schemas.openxmlformats.org/officeDocument/2006/relationships/hyperlink" Target="http://www.stoplusjednicka.cz/sites/default/files/clanky/2014/04/04_konik.jpg" TargetMode="External"/><Relationship Id="rId5" Type="http://schemas.openxmlformats.org/officeDocument/2006/relationships/hyperlink" Target="http://www.playcast.ru/uploads/2014/12/08/10991167.png" TargetMode="External"/><Relationship Id="rId15" Type="http://schemas.openxmlformats.org/officeDocument/2006/relationships/hyperlink" Target="http://www.animalhi.com/download/view?resolution=2560x1600&amp;file=MzIxNngyMTM2LzIwMTIxMDI3L2plbGx5ZmlzaCAzMjE2eDIxMzYgd2FsbHBhcGVyX3d3dy5hbmltYWxoaS5jb21fODEuanBn&amp;name=amVsbHlmaXNoXzMyMTZ4MjEzNl93YWxscGFwZXI" TargetMode="External"/><Relationship Id="rId10" Type="http://schemas.openxmlformats.org/officeDocument/2006/relationships/hyperlink" Target="http://10-themes.com/data_images/wallpapers/35/412714-dolphin.jpg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www.artleo.com/large/201210/35676.jpg" TargetMode="External"/><Relationship Id="rId9" Type="http://schemas.openxmlformats.org/officeDocument/2006/relationships/hyperlink" Target="http://neposed.net/kids-literature/zagadki/zagadki-o-prirode/zagadki-pro-morskikh-zhivotnykh/zagadki-pro-drugikh-morskikh-zhivotnykh.html" TargetMode="External"/><Relationship Id="rId14" Type="http://schemas.openxmlformats.org/officeDocument/2006/relationships/hyperlink" Target="http://curlshaircare.com/photo/5604d94a07431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4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18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0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1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2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slide" Target="slide4.xml"/><Relationship Id="rId26" Type="http://schemas.openxmlformats.org/officeDocument/2006/relationships/slide" Target="slide12.xml"/><Relationship Id="rId3" Type="http://schemas.openxmlformats.org/officeDocument/2006/relationships/image" Target="../media/image5.png"/><Relationship Id="rId21" Type="http://schemas.openxmlformats.org/officeDocument/2006/relationships/slide" Target="slide7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slide" Target="slide3.xml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24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slide" Target="slide10.xml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slide" Target="slide9.xml"/><Relationship Id="rId28" Type="http://schemas.openxmlformats.org/officeDocument/2006/relationships/slide" Target="slide14.xml"/><Relationship Id="rId10" Type="http://schemas.openxmlformats.org/officeDocument/2006/relationships/image" Target="../media/image12.jpeg"/><Relationship Id="rId19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slide" Target="slide8.xml"/><Relationship Id="rId27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7191-1725a-15834407-m750x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786182" y="4919912"/>
            <a:ext cx="41433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         </a:t>
            </a:r>
            <a:r>
              <a:rPr lang="ru-RU" sz="1400" b="1" dirty="0">
                <a:solidFill>
                  <a:schemeClr val="bg1"/>
                </a:solidFill>
              </a:rPr>
              <a:t>Автор- Костенко Наталья Владимировна,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                    учитель начальных классов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         </a:t>
            </a:r>
            <a:r>
              <a:rPr lang="ru-RU" sz="1400" b="1" dirty="0" err="1">
                <a:solidFill>
                  <a:schemeClr val="bg1"/>
                </a:solidFill>
              </a:rPr>
              <a:t>Б-Неклиновской</a:t>
            </a:r>
            <a:r>
              <a:rPr lang="ru-RU" sz="1400" b="1" dirty="0">
                <a:solidFill>
                  <a:schemeClr val="bg1"/>
                </a:solidFill>
              </a:rPr>
              <a:t> СОШ </a:t>
            </a:r>
            <a:r>
              <a:rPr lang="ru-RU" sz="1400" b="1" dirty="0" err="1">
                <a:solidFill>
                  <a:schemeClr val="bg1"/>
                </a:solidFill>
              </a:rPr>
              <a:t>Неклиновского</a:t>
            </a:r>
            <a:r>
              <a:rPr lang="ru-RU" sz="1400" b="1" dirty="0">
                <a:solidFill>
                  <a:schemeClr val="bg1"/>
                </a:solidFill>
              </a:rPr>
              <a:t> района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                         Ростовской области</a:t>
            </a:r>
          </a:p>
        </p:txBody>
      </p:sp>
      <p:sp>
        <p:nvSpPr>
          <p:cNvPr id="10" name="Управляющая кнопка: сведения 9">
            <a:hlinkClick r:id="" action="ppaction://hlinkshowjump?jump=lastslide" highlightClick="1"/>
          </p:cNvPr>
          <p:cNvSpPr/>
          <p:nvPr/>
        </p:nvSpPr>
        <p:spPr>
          <a:xfrm>
            <a:off x="142844" y="5060173"/>
            <a:ext cx="714380" cy="511490"/>
          </a:xfrm>
          <a:prstGeom prst="actionButtonInformation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65592" y="5298299"/>
            <a:ext cx="978408" cy="403860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142988"/>
            <a:ext cx="5809008" cy="1158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Что за плащ хвостатый, темный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Рассекает в море волны?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Осторожно! В нем разряд.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Электрический он...  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715140" y="1571616"/>
            <a:ext cx="1005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скат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4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5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5" name="Прямоугольник 34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6" name="Прямоугольник 35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6" name="Скругленный прямоугольник 25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2" name="Прямоугольник 31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Вот так Чудо! Вот так Диво!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Зонтик жжётся как крапива.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Зонтик плавает в воде.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Если тронешь - быть беде!  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715140" y="1571616"/>
            <a:ext cx="164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медуза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4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5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5" name="Прямоугольник 34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6" name="Прямоугольник 35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6" name="Скругленный прямоугольник 25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2" name="Прямоугольник 31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Над морской звездой победу,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Соревнуясь, одержал: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 минуту я два метра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иголках пробежал.   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57950" y="1571616"/>
            <a:ext cx="259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морской ёж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4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5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5" name="Прямоугольник 34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6" name="Прямоугольник 35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6" name="Скругленный прямоугольник 25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2" name="Прямоугольник 31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Вдруг со дна гора всплыла,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Вверх корабль подняла.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Это в море так шалит,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Великан веселый ...    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072330" y="1571616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кит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4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5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5" name="Прямоугольник 34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6" name="Прямоугольник 35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6" name="Скругленный прямоугольник 25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2" name="Прямоугольник 31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    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643702" y="1571616"/>
            <a:ext cx="198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креветка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142856"/>
            <a:ext cx="55007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Красный панцирь, много ножек,</a:t>
            </a:r>
            <a:br>
              <a:rPr lang="ru-RU" sz="2800" b="1" dirty="0" smtClean="0"/>
            </a:br>
            <a:r>
              <a:rPr lang="ru-RU" sz="2800" b="1" dirty="0" smtClean="0"/>
              <a:t>Внешне с раком они схожи.</a:t>
            </a:r>
            <a:br>
              <a:rPr lang="ru-RU" sz="2800" b="1" dirty="0" smtClean="0"/>
            </a:br>
            <a:r>
              <a:rPr lang="ru-RU" sz="2800" b="1" dirty="0" smtClean="0"/>
              <a:t>Только рак живет в реке,</a:t>
            </a:r>
            <a:br>
              <a:rPr lang="ru-RU" sz="2800" b="1" dirty="0" smtClean="0"/>
            </a:br>
            <a:r>
              <a:rPr lang="ru-RU" sz="2800" b="1" dirty="0" smtClean="0"/>
              <a:t>А она в морской воде.</a:t>
            </a:r>
            <a:endParaRPr lang="ru-RU" sz="2800" b="1" dirty="0"/>
          </a:p>
        </p:txBody>
      </p:sp>
      <p:grpSp>
        <p:nvGrpSpPr>
          <p:cNvPr id="22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3" name="Прямоугольник 3">
                <a:hlinkClick r:id="rId1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Прямоугольник 4">
                <a:hlinkClick r:id="rId1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5" name="Прямоугольник 5">
                <a:hlinkClick r:id="rId1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5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40" name="Прямоугольник 39">
                <a:hlinkClick r:id="rId19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1" name="Прямоугольник 40">
                <a:hlinkClick r:id="rId20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2" name="Прямоугольник 41">
                <a:hlinkClick r:id="rId21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6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6" name="Прямоугольник 35">
                <a:hlinkClick r:id="rId22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7" name="Прямоугольник 36">
                <a:hlinkClick r:id="rId23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Прямоугольник 38">
                <a:hlinkClick r:id="rId24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8" name="Скругленный прямоугольник 27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32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3" name="Прямоугольник 32">
                <a:hlinkClick r:id="rId25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6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Прямоугольник 34">
                <a:hlinkClick r:id="rId27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642923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фон рамка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фон-капли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телевизор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акула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Краб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Креветка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Загадки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Дельфин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морской конёк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осьминог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морская звезда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рыба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Медуза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Морской ёж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Кит</a:t>
            </a:r>
            <a:endParaRPr lang="ru-RU" dirty="0" smtClean="0"/>
          </a:p>
          <a:p>
            <a:r>
              <a:rPr lang="ru-RU" dirty="0" smtClean="0">
                <a:hlinkClick r:id="rId18"/>
              </a:rPr>
              <a:t>рыбка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19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42856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Интернет-ресурсы:</a:t>
            </a:r>
            <a:endParaRPr lang="ru-RU" sz="2800" b="1" dirty="0"/>
          </a:p>
        </p:txBody>
      </p:sp>
      <p:sp>
        <p:nvSpPr>
          <p:cNvPr id="8" name="Стрелка вправо 7">
            <a:hlinkClick r:id="rId20" action="ppaction://hlinksldjump"/>
          </p:cNvPr>
          <p:cNvSpPr/>
          <p:nvPr/>
        </p:nvSpPr>
        <p:spPr>
          <a:xfrm flipH="1">
            <a:off x="7858148" y="5072078"/>
            <a:ext cx="978408" cy="403860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" name="Прямоугольник 3">
                <a:hlinkClick r:id="rId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" name="Прямоугольник 4">
                <a:hlinkClick r:id="rId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6" name="Прямоугольник 5">
                <a:hlinkClick r:id="rId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12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9" name="Прямоугольник 8">
                <a:hlinkClick r:id="rId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10" name="Прямоугольник 9">
                <a:hlinkClick r:id="rId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11" name="Прямоугольник 10">
                <a:hlinkClick r:id="rId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17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13" name="Прямоугольник 12">
                <a:hlinkClick r:id="rId9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14" name="Прямоугольник 13">
                <a:hlinkClick r:id="rId10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Прямоугольник 14">
                <a:hlinkClick r:id="rId11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16" name="Скругленный прямоугольник 15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2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18" name="Прямоугольник 17">
                <a:hlinkClick r:id="rId12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Прямоугольник 18">
                <a:hlinkClick r:id="rId13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Прямоугольник 19">
                <a:hlinkClick r:id="rId14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37" name="Прямоугольник 36"/>
          <p:cNvSpPr/>
          <p:nvPr/>
        </p:nvSpPr>
        <p:spPr>
          <a:xfrm>
            <a:off x="214282" y="285732"/>
            <a:ext cx="6000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Дорогие друзья!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Приглашаем вас в удивительный подводный мир.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Прочитайте внимательно загадку, найдите на экране телевизора картинку-ответ и щёлкните по ней.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Если ответ правильный, появится слово,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а на экране останется только одна картинка.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перехода к новой загадке воспользуйтесь пультом,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нажмите на нем клавишу с любой цифрой.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Желаем удачи!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 descr="i (1)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28608"/>
            <a:ext cx="1928826" cy="16789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428608"/>
            <a:ext cx="814393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Зубы в пасти в три ряда.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Это целая беда.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Этот хищник знаменит,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Тем, что он - морской бандит.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892" y="1571616"/>
            <a:ext cx="131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акула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Он клешнями щиплет больно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кричит: «С меня довольно!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Я устал. Я вам не раб».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Распугал соседей...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892" y="157161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краб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1928806"/>
            <a:ext cx="814393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Средь морской травы играет,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тёплой плещется воде,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Да и внешне нам лошадку,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Он напомнит в тишине!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60" y="1571616"/>
            <a:ext cx="294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Морской конёк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Вновь играя и шаля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Перед носом корабля.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Над водой мелькают спины, -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Мчатся шустрые…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5140" y="1571616"/>
            <a:ext cx="196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дельфин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Всё без рук могу хватать!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Ног моих не сосчитать!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Но а тот, кто всё же смог,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Говорит я …</a:t>
            </a:r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chemeClr val="tx1"/>
                </a:solidFill>
              </a:rPr>
              <a:t>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5140" y="1571616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осьминог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Пять морских ежей схватила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Я в подводной глубине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И, спокойно проглотив их,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Ярче вспыхнула на дне. 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12" y="1571616"/>
            <a:ext cx="264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морская звезда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2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4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3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39" name="Прямоугольник 38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0" name="Прямоугольник 39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1" name="Прямоугольник 40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4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4" name="Прямоугольник 33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5" name="Прямоугольник 34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Прямоугольник 36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5" name="Скругленный прямоугольник 24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28" name="Прямоугольник 27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" name="Прямоугольник 31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Прямоугольник 32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6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109911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64524"/>
            <a:ext cx="5786478" cy="3631416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67"/>
            </a:avLst>
          </a:prstGeom>
          <a:blipFill>
            <a:blip r:embed="rId2"/>
            <a:stretch>
              <a:fillRect/>
            </a:stretch>
          </a:blipFill>
          <a:effectLst>
            <a:outerShdw blurRad="76200" dist="50800" dir="5400000" algn="ctr" rotWithShape="0">
              <a:srgbClr val="00B0F0"/>
            </a:outerShdw>
          </a:effectLst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97017" y="2143120"/>
            <a:ext cx="1375182" cy="928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2143120"/>
            <a:ext cx="1375182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6654" y="2143120"/>
            <a:ext cx="1375182" cy="92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321835" y="2143120"/>
            <a:ext cx="1375182" cy="92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97017" y="4000508"/>
            <a:ext cx="1375182" cy="92869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4000508"/>
            <a:ext cx="1375182" cy="9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946654" y="4000508"/>
            <a:ext cx="1375182" cy="928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21835" y="4000508"/>
            <a:ext cx="1375182" cy="928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697017" y="3071814"/>
            <a:ext cx="1375182" cy="9286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1472" y="3071814"/>
            <a:ext cx="1375182" cy="928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46654" y="3071814"/>
            <a:ext cx="1375182" cy="9286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21835" y="3071814"/>
            <a:ext cx="1375182" cy="9286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5720" y="928674"/>
            <a:ext cx="814393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Без воздуха живёт, холодная, как лёд,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Не хочет пить, а пьёт.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Бронёй блестит, но не звенит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всё молчит, молчит.   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2143120"/>
            <a:ext cx="5500726" cy="278608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715140" y="1571616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рыба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44"/>
          <p:cNvGrpSpPr/>
          <p:nvPr/>
        </p:nvGrpSpPr>
        <p:grpSpPr>
          <a:xfrm>
            <a:off x="6429388" y="2285996"/>
            <a:ext cx="2357454" cy="3131367"/>
            <a:chOff x="6429388" y="2321715"/>
            <a:chExt cx="2428892" cy="309564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29388" y="2321715"/>
              <a:ext cx="2428892" cy="3095647"/>
            </a:xfrm>
            <a:prstGeom prst="roundRect">
              <a:avLst/>
            </a:prstGeom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254000"/>
              <a:bevelB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6"/>
            <p:cNvGrpSpPr/>
            <p:nvPr/>
          </p:nvGrpSpPr>
          <p:grpSpPr>
            <a:xfrm>
              <a:off x="6643702" y="2500310"/>
              <a:ext cx="2000264" cy="416722"/>
              <a:chOff x="6715140" y="3214686"/>
              <a:chExt cx="2000264" cy="500066"/>
            </a:xfrm>
          </p:grpSpPr>
          <p:sp>
            <p:nvSpPr>
              <p:cNvPr id="44" name="Прямоугольник 3">
                <a:hlinkClick r:id="rId17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1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Прямоугольник 4">
                <a:hlinkClick r:id="rId18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  <p:sp>
            <p:nvSpPr>
              <p:cNvPr id="46" name="Прямоугольник 5">
                <a:hlinkClick r:id="rId19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  <p:grpSp>
          <p:nvGrpSpPr>
            <p:cNvPr id="25" name="Группа 7"/>
            <p:cNvGrpSpPr/>
            <p:nvPr/>
          </p:nvGrpSpPr>
          <p:grpSpPr>
            <a:xfrm>
              <a:off x="6643702" y="3036095"/>
              <a:ext cx="2000264" cy="416722"/>
              <a:chOff x="6715140" y="3214686"/>
              <a:chExt cx="2000264" cy="500066"/>
            </a:xfrm>
          </p:grpSpPr>
          <p:sp>
            <p:nvSpPr>
              <p:cNvPr id="41" name="Прямоугольник 40">
                <a:hlinkClick r:id="rId20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4</a:t>
                </a:r>
              </a:p>
            </p:txBody>
          </p:sp>
          <p:sp>
            <p:nvSpPr>
              <p:cNvPr id="42" name="Прямоугольник 41">
                <a:hlinkClick r:id="rId21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43" name="Прямоугольник 42">
                <a:hlinkClick r:id="rId22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6</a:t>
                </a:r>
              </a:p>
            </p:txBody>
          </p:sp>
        </p:grpSp>
        <p:grpSp>
          <p:nvGrpSpPr>
            <p:cNvPr id="26" name="Группа 11"/>
            <p:cNvGrpSpPr/>
            <p:nvPr/>
          </p:nvGrpSpPr>
          <p:grpSpPr>
            <a:xfrm>
              <a:off x="6643702" y="3571880"/>
              <a:ext cx="2000264" cy="416722"/>
              <a:chOff x="6715140" y="3214686"/>
              <a:chExt cx="2000264" cy="500066"/>
            </a:xfrm>
          </p:grpSpPr>
          <p:sp>
            <p:nvSpPr>
              <p:cNvPr id="37" name="Прямоугольник 36">
                <a:hlinkClick r:id="rId23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7</a:t>
                </a:r>
              </a:p>
            </p:txBody>
          </p:sp>
          <p:sp>
            <p:nvSpPr>
              <p:cNvPr id="39" name="Прямоугольник 38">
                <a:hlinkClick r:id="rId24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002060"/>
                    </a:solidFill>
                  </a:rPr>
                  <a:t>8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Прямоугольник 39">
                <a:hlinkClick r:id="rId25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rgbClr val="002060"/>
                    </a:solidFill>
                  </a:rPr>
                  <a:t>9</a:t>
                </a:r>
              </a:p>
            </p:txBody>
          </p:sp>
        </p:grpSp>
        <p:sp>
          <p:nvSpPr>
            <p:cNvPr id="28" name="Скругленный прямоугольник 27">
              <a:hlinkClick r:id="" action="ppaction://hlinkshowjump?jump=endshow"/>
            </p:cNvPr>
            <p:cNvSpPr/>
            <p:nvPr/>
          </p:nvSpPr>
          <p:spPr>
            <a:xfrm>
              <a:off x="6786578" y="4702982"/>
              <a:ext cx="1857388" cy="47625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66"/>
                  </a:solidFill>
                </a:rPr>
                <a:t>выключить</a:t>
              </a:r>
              <a:endParaRPr lang="ru-RU" sz="2400" b="1" dirty="0">
                <a:solidFill>
                  <a:srgbClr val="FF0066"/>
                </a:solidFill>
              </a:endParaRPr>
            </a:p>
          </p:txBody>
        </p:sp>
        <p:grpSp>
          <p:nvGrpSpPr>
            <p:cNvPr id="32" name="Группа 16"/>
            <p:cNvGrpSpPr/>
            <p:nvPr/>
          </p:nvGrpSpPr>
          <p:grpSpPr>
            <a:xfrm>
              <a:off x="6643702" y="4107665"/>
              <a:ext cx="2000264" cy="416722"/>
              <a:chOff x="6715140" y="3214686"/>
              <a:chExt cx="2000264" cy="500066"/>
            </a:xfrm>
          </p:grpSpPr>
          <p:sp>
            <p:nvSpPr>
              <p:cNvPr id="33" name="Прямоугольник 32">
                <a:hlinkClick r:id="rId26" action="ppaction://hlinksldjump"/>
              </p:cNvPr>
              <p:cNvSpPr/>
              <p:nvPr/>
            </p:nvSpPr>
            <p:spPr>
              <a:xfrm>
                <a:off x="671514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10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Прямоугольник 33">
                <a:hlinkClick r:id="rId27" action="ppaction://hlinksldjump"/>
              </p:cNvPr>
              <p:cNvSpPr/>
              <p:nvPr/>
            </p:nvSpPr>
            <p:spPr>
              <a:xfrm>
                <a:off x="742952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11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Прямоугольник 34">
                <a:hlinkClick r:id="rId28" action="ppaction://hlinksldjump"/>
              </p:cNvPr>
              <p:cNvSpPr/>
              <p:nvPr/>
            </p:nvSpPr>
            <p:spPr>
              <a:xfrm>
                <a:off x="8143900" y="3214686"/>
                <a:ext cx="571504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002060"/>
                    </a:solidFill>
                  </a:rPr>
                  <a:t>12</a:t>
                </a:r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365</Words>
  <Application>Microsoft Office PowerPoint</Application>
  <PresentationFormat>Экран (16:10)</PresentationFormat>
  <Paragraphs>229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2016-03-12T10:29:44Z</dcterms:created>
  <dcterms:modified xsi:type="dcterms:W3CDTF">2017-02-05T09:50:28Z</dcterms:modified>
</cp:coreProperties>
</file>